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70" r:id="rId5"/>
    <p:sldId id="258" r:id="rId6"/>
    <p:sldId id="264" r:id="rId7"/>
    <p:sldId id="259" r:id="rId8"/>
    <p:sldId id="265" r:id="rId9"/>
    <p:sldId id="266" r:id="rId10"/>
    <p:sldId id="261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2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98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7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0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8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8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9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3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2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04856" cy="3096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Практические </a:t>
            </a:r>
            <a:r>
              <a:rPr lang="ru-RU" sz="3200" b="1" dirty="0">
                <a:solidFill>
                  <a:schemeClr val="accent1"/>
                </a:solidFill>
              </a:rPr>
              <a:t>аспекты деятельности общественной организации «Территориальное общественное самоуправление поселка Большие </a:t>
            </a:r>
            <a:r>
              <a:rPr lang="ru-RU" sz="3200" b="1" dirty="0" err="1">
                <a:solidFill>
                  <a:schemeClr val="accent1"/>
                </a:solidFill>
              </a:rPr>
              <a:t>Леуши</a:t>
            </a:r>
            <a:r>
              <a:rPr lang="ru-RU" sz="3200" b="1" dirty="0" smtClean="0">
                <a:solidFill>
                  <a:schemeClr val="accent1"/>
                </a:solidFill>
              </a:rPr>
              <a:t>» Октябрьского </a:t>
            </a:r>
            <a:r>
              <a:rPr lang="ru-RU" sz="3200" b="1" dirty="0">
                <a:solidFill>
                  <a:schemeClr val="accent1"/>
                </a:solidFill>
              </a:rPr>
              <a:t>района </a:t>
            </a: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Ханты-Мансийского </a:t>
            </a:r>
            <a:r>
              <a:rPr lang="ru-RU" sz="3200" b="1" dirty="0">
                <a:solidFill>
                  <a:schemeClr val="accent1"/>
                </a:solidFill>
              </a:rPr>
              <a:t>автономного округа-Югры</a:t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5517232"/>
            <a:ext cx="6591985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п. Большие </a:t>
            </a:r>
            <a:r>
              <a:rPr lang="ru-RU" b="1" dirty="0" err="1" smtClean="0">
                <a:solidFill>
                  <a:schemeClr val="accent1"/>
                </a:solidFill>
              </a:rPr>
              <a:t>Леуши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2018 год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920880" cy="5666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75656" y="404664"/>
            <a:ext cx="684076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Вместе мы – сила!</a:t>
            </a: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accent1"/>
                </a:solidFill>
              </a:rPr>
              <a:t>ТОС </a:t>
            </a:r>
            <a:r>
              <a:rPr lang="ru-RU" sz="2700" b="1" dirty="0">
                <a:solidFill>
                  <a:schemeClr val="accent1"/>
                </a:solidFill>
              </a:rPr>
              <a:t>п. Большие </a:t>
            </a:r>
            <a:r>
              <a:rPr lang="ru-RU" sz="2700" b="1" dirty="0" err="1">
                <a:solidFill>
                  <a:schemeClr val="accent1"/>
                </a:solidFill>
              </a:rPr>
              <a:t>Леуши</a:t>
            </a:r>
            <a:r>
              <a:rPr lang="ru-RU" sz="2700" b="1" dirty="0">
                <a:solidFill>
                  <a:schemeClr val="accent1"/>
                </a:solidFill>
              </a:rPr>
              <a:t> –это пилотный проект, как в сельском поселении Малый </a:t>
            </a:r>
            <a:r>
              <a:rPr lang="ru-RU" sz="2700" b="1" dirty="0" err="1">
                <a:solidFill>
                  <a:schemeClr val="accent1"/>
                </a:solidFill>
              </a:rPr>
              <a:t>Атлым</a:t>
            </a:r>
            <a:r>
              <a:rPr lang="ru-RU" sz="2700" b="1" dirty="0">
                <a:solidFill>
                  <a:schemeClr val="accent1"/>
                </a:solidFill>
              </a:rPr>
              <a:t>, так и в Октябрьском </a:t>
            </a:r>
            <a:r>
              <a:rPr lang="ru-RU" sz="2700" b="1" dirty="0" smtClean="0">
                <a:solidFill>
                  <a:schemeClr val="accent1"/>
                </a:solidFill>
              </a:rPr>
              <a:t>районе, ставший реальным благодаря слаженной работе активистов ТОС, администрации Октябрьского района и сельского поселения Малый </a:t>
            </a:r>
            <a:r>
              <a:rPr lang="ru-RU" sz="2700" b="1" dirty="0" err="1" smtClean="0">
                <a:solidFill>
                  <a:schemeClr val="accent1"/>
                </a:solidFill>
              </a:rPr>
              <a:t>Атлым</a:t>
            </a:r>
            <a:r>
              <a:rPr lang="ru-RU" sz="2700" b="1" dirty="0" smtClean="0">
                <a:solidFill>
                  <a:schemeClr val="accent1"/>
                </a:solidFill>
              </a:rPr>
              <a:t>. </a:t>
            </a: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12474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b="1" dirty="0">
                <a:solidFill>
                  <a:schemeClr val="accent1"/>
                </a:solidFill>
              </a:rPr>
              <a:t>Главная ценность проекта – люди, которые объединились, чтобы расширить границы своего дома до границ поселка и сделать </a:t>
            </a:r>
            <a:r>
              <a:rPr lang="ru-RU" sz="4000" b="1" dirty="0" smtClean="0">
                <a:solidFill>
                  <a:schemeClr val="accent1"/>
                </a:solidFill>
              </a:rPr>
              <a:t>его красивым!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314096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b="1" dirty="0" smtClean="0">
                <a:solidFill>
                  <a:schemeClr val="accent1"/>
                </a:solidFill>
              </a:rPr>
              <a:t>Благодарю за внимание!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2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08012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buClr>
                <a:srgbClr val="A53010"/>
              </a:buClr>
            </a:pPr>
            <a:r>
              <a:rPr lang="ru-RU" sz="3200" b="1" dirty="0">
                <a:solidFill>
                  <a:schemeClr val="accent1"/>
                </a:solidFill>
              </a:rPr>
              <a:t/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История ТОС 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Большие </a:t>
            </a:r>
            <a:r>
              <a:rPr lang="ru-RU" sz="3200" b="1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Леуши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680520" cy="4310885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31.07.2016 - собрание неравнодушных,  инициативных граждан поселка Большие </a:t>
            </a:r>
            <a:r>
              <a:rPr lang="ru-RU" sz="6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Октябрьского района</a:t>
            </a:r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29.05.2017 - </a:t>
            </a:r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налоговой службой по Ханты-Мансийскому автономному округу в Едином государственном реестре юридических лиц общественную организацию «Территориальное общественное самоуправление п. Большие </a:t>
            </a:r>
            <a:r>
              <a:rPr lang="ru-RU" sz="6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 открыт счет в банке;</a:t>
            </a:r>
          </a:p>
          <a:p>
            <a:pPr lvl="0" algn="just"/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полугодии 2018 года ТОС </a:t>
            </a:r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Большие </a:t>
            </a:r>
            <a:r>
              <a:rPr lang="ru-RU" sz="6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победила в </a:t>
            </a:r>
            <a:r>
              <a:rPr lang="ru-RU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поселенческом и районном конкурсах инициативного бюджетирования с проектом  - строительство круглогодичного водопровода в п. Большие </a:t>
            </a:r>
            <a:r>
              <a:rPr lang="ru-RU" sz="6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12.09.2018г. заключен муниципальный контракт на разработку проектной документации и прохождения государственной экспертизы проектной документации и результатов инженерных изысканий объекта: "Строительство водопровода в поселке Большие </a:t>
            </a:r>
            <a:r>
              <a:rPr lang="ru-RU" sz="6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Леуши</a:t>
            </a:r>
            <a:r>
              <a:rPr lang="ru-RU" sz="6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Октябрьского района" со сроком изготовления </a:t>
            </a:r>
            <a:r>
              <a:rPr lang="ru-RU" sz="6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31.12.2018г</a:t>
            </a:r>
            <a:r>
              <a:rPr lang="ru-RU" sz="6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6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Рисунок 1" descr="IMG_20160731_152244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7638"/>
            <a:ext cx="3724862" cy="49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30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                    Наши </a:t>
            </a:r>
            <a:r>
              <a:rPr lang="ru-RU" sz="3200" b="1" dirty="0">
                <a:solidFill>
                  <a:schemeClr val="accent1"/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870" y="1340768"/>
            <a:ext cx="8229600" cy="3024336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 жителей поселка – строительство круглогодичного водопровода по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поселку Большие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местного сообщества как единого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целого 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население, власть, организации и учреждения;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поселка Большие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населения в местном самоуправлении через развитие ТОС для эффективного решения вопросов местного значения;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организации и проведении значимых  для поселка мероприятий, праздников;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вопросов через привлечение средств из различных источников и механизмов участия.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37800" r="11801" b="34900"/>
          <a:stretch/>
        </p:blipFill>
        <p:spPr>
          <a:xfrm>
            <a:off x="3203848" y="4077072"/>
            <a:ext cx="4788532" cy="261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168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Реализация </a:t>
            </a:r>
            <a:r>
              <a:rPr lang="ru-RU" sz="3200" b="1" dirty="0" smtClean="0">
                <a:solidFill>
                  <a:schemeClr val="accent1"/>
                </a:solidFill>
              </a:rPr>
              <a:t> основной задачи ТОС :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строительства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круглогодичного водопровода в п. Большие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значимая инициатива жителей поселка во взаимодействии с органами власти района и поселка: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Подготовлены исходные данные по технической возможности подключения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Скоординирована нормативная база для реализации проектов на всех уровнях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участников проекта –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частных домовладений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Определена протяженность водопровода –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километров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предварительная оценка стоимости проекта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Собрано средств граждан через ТОС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834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тысяч рублей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разработку проектно-сметной документации по водопроводу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победителем районного конкурса инициативного бюджетирования – проект 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водопровода в п. Большие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Леуши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муниципальное образование сп. Малый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Атлым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 заявленной суммой на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</a:t>
            </a:r>
            <a:r>
              <a:rPr lang="ru-RU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признан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лучшим проектом Октябрьского района.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170" name="AutoShape 2" descr="http://static.panoramio.com/photos/large/34686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9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3"/>
            <a:ext cx="7355160" cy="2692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Мероприятия по благоустройству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1268760"/>
            <a:ext cx="5626968" cy="180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2017-2018 годов по инициативе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регулярно проводились субботники по уборке территории поселка;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 на контроль вопрос по беспризорным собакам;</a:t>
            </a: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инициативе молодежи обсуждаются вопросы по разбивке поселкового парка и его ландшафтный дизайн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Анна\Desktop\презентация\IMG_20180722_20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287" y="3252537"/>
            <a:ext cx="4608039" cy="34560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232248" cy="2976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5" t="16364" r="-1035" b="9998"/>
          <a:stretch/>
        </p:blipFill>
        <p:spPr>
          <a:xfrm>
            <a:off x="-108520" y="4509120"/>
            <a:ext cx="3945530" cy="219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344816" cy="33556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Наши субботники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1"/>
            <a:ext cx="3883077" cy="5177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7807" r="23432" b="40219"/>
          <a:stretch/>
        </p:blipFill>
        <p:spPr>
          <a:xfrm>
            <a:off x="4860032" y="1268761"/>
            <a:ext cx="3816424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21803" r="21602" b="39657"/>
          <a:stretch/>
        </p:blipFill>
        <p:spPr>
          <a:xfrm>
            <a:off x="4860032" y="4031801"/>
            <a:ext cx="3816424" cy="24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649176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Мероприятия в </a:t>
            </a:r>
            <a:r>
              <a:rPr lang="ru-RU" sz="3200" b="1" dirty="0" smtClean="0">
                <a:solidFill>
                  <a:schemeClr val="accent1"/>
                </a:solidFill>
              </a:rPr>
              <a:t>культурной </a:t>
            </a:r>
            <a:r>
              <a:rPr lang="ru-RU" sz="3200" b="1" dirty="0">
                <a:solidFill>
                  <a:schemeClr val="accent1"/>
                </a:solidFill>
              </a:rPr>
              <a:t>сфере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12776"/>
            <a:ext cx="8369256" cy="72008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принимает активное участие в организации праздников и значимых дат в родном поселке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Анна\Desktop\презентация\ФОТО-ОТЧЕТ\27082017 День пос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863196" cy="45754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59"/>
            <a:ext cx="7848872" cy="5242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50024"/>
            <a:ext cx="7200800" cy="4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433152" cy="43204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Спортивные соревнования по подледному лову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848872" cy="52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717</TotalTime>
  <Words>450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 Практические аспекты деятельности общественной организации «Территориальное общественное самоуправление поселка Большие Леуши» Октябрьского района  Ханты-Мансийского автономного округа-Югры </vt:lpstr>
      <vt:lpstr> История ТОС п. Большие Леуши: </vt:lpstr>
      <vt:lpstr>                    Наши задачи</vt:lpstr>
      <vt:lpstr>Реализация  основной задачи ТОС : </vt:lpstr>
      <vt:lpstr>Мероприятия по благоустройству</vt:lpstr>
      <vt:lpstr>Наши субботники</vt:lpstr>
      <vt:lpstr>Мероприятия в культурной сфере</vt:lpstr>
      <vt:lpstr>Презентация PowerPoint</vt:lpstr>
      <vt:lpstr>Спортивные соревнования по подледному лову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ТОС п. Большие Леуши  сельского поселения Малый Атлым Октябрьского района Ханты-Мансийского автономного округа-Югры </dc:title>
  <dc:creator>Арина Винарь</dc:creator>
  <cp:lastModifiedBy>User-PC</cp:lastModifiedBy>
  <cp:revision>65</cp:revision>
  <dcterms:created xsi:type="dcterms:W3CDTF">2018-11-25T05:44:20Z</dcterms:created>
  <dcterms:modified xsi:type="dcterms:W3CDTF">2019-03-06T13:37:42Z</dcterms:modified>
</cp:coreProperties>
</file>